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handoutMasterIdLst>
    <p:handoutMasterId r:id="rId6"/>
  </p:handout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 snapToGrid="0" snapToObjects="1"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BD2E3F-C7B4-4DF8-BAEE-8BD6284F5712}" type="datetimeFigureOut">
              <a:rPr lang="en-US" smtClean="0"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A3D9188-F6B7-4D88-B626-69C0C072F803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08593370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2104052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671377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6340760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618677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381979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6484194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733305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66827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0972397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61653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4">
            <a:lumMod val="60000"/>
            <a:lumOff val="4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D9478C-0EF2-C04C-944C-474595F85F8C}" type="datetimeFigureOut">
              <a:rPr lang="en-US" smtClean="0"/>
              <a:pPr/>
              <a:t>10/11/2013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C7AE99-3939-5147-84C7-B02AF7F286F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4155623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In-text Citations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87697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Basics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Gives location (and credit) for evidence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For multiple works, identifies specific source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Used for direct quotes AND paraphrases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Period ALWAYS comes AFTER the citation</a:t>
            </a:r>
          </a:p>
        </p:txBody>
      </p:sp>
    </p:spTree>
    <p:extLst>
      <p:ext uri="{BB962C8B-B14F-4D97-AF65-F5344CB8AC3E}">
        <p14:creationId xmlns:p14="http://schemas.microsoft.com/office/powerpoint/2010/main" xmlns="" val="43484619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In-text Citation Format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Example:</a:t>
            </a:r>
          </a:p>
          <a:p>
            <a:pPr marL="914400" lvl="1" indent="-514350"/>
            <a:r>
              <a:rPr lang="en-US" dirty="0" smtClean="0"/>
              <a:t>(Author’s Last Name Page #)</a:t>
            </a:r>
          </a:p>
          <a:p>
            <a:pPr marL="914400" lvl="1" indent="-514350"/>
            <a:r>
              <a:rPr lang="en-US" dirty="0" smtClean="0"/>
              <a:t>(Smith 23)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Essays with only one source/text do not need author’s name</a:t>
            </a:r>
          </a:p>
          <a:p>
            <a:pPr marL="914400" lvl="1" indent="-514350"/>
            <a:r>
              <a:rPr lang="en-US" dirty="0" smtClean="0"/>
              <a:t>Acceptable to use (23)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42138192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5802"/>
            <a:ext cx="8229600" cy="797930"/>
          </a:xfrm>
        </p:spPr>
        <p:txBody>
          <a:bodyPr/>
          <a:lstStyle/>
          <a:p>
            <a:r>
              <a:rPr lang="en-US" dirty="0" smtClean="0"/>
              <a:t>In-text Citations in Action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7359" y="823731"/>
            <a:ext cx="8726755" cy="5843351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 smtClean="0"/>
              <a:t>For an essay with only one source/text: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Alice demonstrates her maturity when she “scold[s] herself so severely as to bring tears into her eyes” (19).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For an essay with more than one source/text: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	Conversely, Alice reveals her childishness when she expects the woodland creatures in her company to be understanding of her wish for her cat Dinah; forgetting that such animals would be natural prey for Dinah (Carroll 39).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4068116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30</TotalTime>
  <Words>74</Words>
  <Application>Microsoft Macintosh PowerPoint</Application>
  <PresentationFormat>On-screen Show (4:3)</PresentationFormat>
  <Paragraphs>20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 Theme</vt:lpstr>
      <vt:lpstr>In-text Citations </vt:lpstr>
      <vt:lpstr>The Basics </vt:lpstr>
      <vt:lpstr>In-text Citation Format</vt:lpstr>
      <vt:lpstr>In-text Citations in Action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In-text Citations </dc:title>
  <dc:creator>Sherrell Rhodes</dc:creator>
  <cp:lastModifiedBy>pete</cp:lastModifiedBy>
  <cp:revision>4</cp:revision>
  <dcterms:created xsi:type="dcterms:W3CDTF">2013-10-09T23:56:31Z</dcterms:created>
  <dcterms:modified xsi:type="dcterms:W3CDTF">2013-10-11T11:40:32Z</dcterms:modified>
</cp:coreProperties>
</file>