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mbria" panose="02040503050406030204" pitchFamily="18" charset="0"/>
      <p:regular r:id="rId12"/>
      <p:bold r:id="rId13"/>
      <p:italic r:id="rId14"/>
      <p:boldItalic r:id="rId15"/>
    </p:embeddedFont>
    <p:embeddedFont>
      <p:font typeface="Garamond" panose="02020404030301010803" pitchFamily="18" charset="0"/>
      <p:regular r:id="rId16"/>
      <p:bold r:id="rId17"/>
      <p:italic r:id="rId18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8025819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08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81874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08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54469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08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5628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08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9914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08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8585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08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01343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08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7201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08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09022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086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06391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066800" y="4245433"/>
            <a:ext cx="8686800" cy="14649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Font typeface="Cambria"/>
              <a:buNone/>
              <a:defRPr sz="4800" b="0" i="0" u="none" strike="noStrike" cap="none" baseline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066800" y="5731794"/>
            <a:ext cx="8686800" cy="4404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accent5"/>
              </a:buClr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indent="0" algn="ctr" rtl="0">
              <a:lnSpc>
                <a:spcPct val="90000"/>
              </a:lnSpc>
              <a:spcBef>
                <a:spcPts val="1200"/>
              </a:spcBef>
              <a:buClr>
                <a:schemeClr val="accent5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indent="0" algn="ctr" rtl="0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indent="0" algn="ctr" rtl="0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indent="0" algn="ctr" rtl="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indent="0" algn="ctr" rtl="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indent="0" algn="ctr" rtl="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indent="0" algn="ctr" rtl="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indent="0" algn="ctr" rtl="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066800" y="457518"/>
            <a:ext cx="10058399" cy="11887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rgbClr val="962F56"/>
              </a:buClr>
              <a:buFont typeface="Cambria"/>
              <a:buNone/>
              <a:defRPr sz="3600">
                <a:solidFill>
                  <a:srgbClr val="962F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 rot="5400000">
            <a:off x="3962400" y="-990598"/>
            <a:ext cx="4267199" cy="1005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91440" algn="l" rtl="0">
              <a:lnSpc>
                <a:spcPct val="90000"/>
              </a:lnSpc>
              <a:spcBef>
                <a:spcPts val="1800"/>
              </a:spcBef>
              <a:buClr>
                <a:schemeClr val="accent5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548640" indent="-116840" algn="l" rtl="0">
              <a:lnSpc>
                <a:spcPct val="90000"/>
              </a:lnSpc>
              <a:spcBef>
                <a:spcPts val="1200"/>
              </a:spcBef>
              <a:buClr>
                <a:schemeClr val="accent5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822960" indent="-135890" algn="l" rtl="0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097280" indent="-91440" algn="l" rtl="0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325880" indent="-64769" algn="l" rtl="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1554480" indent="-64769" algn="l" rtl="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1783079" indent="-64769" algn="l" rtl="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2011679" indent="-64769" algn="l" rtl="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2240280" indent="-64769" algn="l" rtl="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1066800" y="6400800"/>
            <a:ext cx="109727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10027920" y="6400800"/>
            <a:ext cx="109727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800" b="0" i="0" u="none" strike="noStrike" cap="none" baseline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 rot="5400000">
            <a:off x="7350918" y="2402681"/>
            <a:ext cx="5719762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rgbClr val="962F56"/>
              </a:buClr>
              <a:buFont typeface="Cambria"/>
              <a:buNone/>
              <a:defRPr sz="3600">
                <a:solidFill>
                  <a:srgbClr val="962F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184558" y="-660559"/>
            <a:ext cx="5719762" cy="7955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91440" algn="l" rtl="0">
              <a:lnSpc>
                <a:spcPct val="90000"/>
              </a:lnSpc>
              <a:spcBef>
                <a:spcPts val="1800"/>
              </a:spcBef>
              <a:buClr>
                <a:schemeClr val="accent5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548640" indent="-116840" algn="l" rtl="0">
              <a:lnSpc>
                <a:spcPct val="90000"/>
              </a:lnSpc>
              <a:spcBef>
                <a:spcPts val="1200"/>
              </a:spcBef>
              <a:buClr>
                <a:schemeClr val="accent5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822960" indent="-135890" algn="l" rtl="0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097280" indent="-91440" algn="l" rtl="0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325880" indent="-64769" algn="l" rtl="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1554480" indent="-64769" algn="l" rtl="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1783079" indent="-64769" algn="l" rtl="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2011679" indent="-64769" algn="l" rtl="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2240280" indent="-64769" algn="l" rtl="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1066800" y="6400800"/>
            <a:ext cx="109727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10027920" y="6400800"/>
            <a:ext cx="109727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800" b="0" i="0" u="none" strike="noStrike" cap="none" baseline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066800" y="457518"/>
            <a:ext cx="10058399" cy="11887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rgbClr val="962F56"/>
              </a:buClr>
              <a:buFont typeface="Cambria"/>
              <a:buNone/>
              <a:defRPr sz="3600">
                <a:solidFill>
                  <a:srgbClr val="962F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066800" y="1905000"/>
            <a:ext cx="10058399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91440" algn="l" rtl="0">
              <a:lnSpc>
                <a:spcPct val="90000"/>
              </a:lnSpc>
              <a:spcBef>
                <a:spcPts val="1800"/>
              </a:spcBef>
              <a:buClr>
                <a:schemeClr val="accent5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548640" indent="-116840" algn="l" rtl="0">
              <a:lnSpc>
                <a:spcPct val="90000"/>
              </a:lnSpc>
              <a:spcBef>
                <a:spcPts val="1200"/>
              </a:spcBef>
              <a:buClr>
                <a:schemeClr val="accent5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822960" indent="-135890" algn="l" rtl="0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097280" indent="-91440" algn="l" rtl="0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325880" indent="-64769" algn="l" rtl="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1554480" indent="-64769" algn="l" rtl="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1783079" indent="-64769" algn="l" rtl="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2011679" indent="-64769" algn="l" rtl="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2240280" indent="-64769" algn="l" rtl="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1066800" y="6400800"/>
            <a:ext cx="109727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0027920" y="6400800"/>
            <a:ext cx="109727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800" b="0" i="0" u="none" strike="noStrike" cap="none" baseline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066800" y="457518"/>
            <a:ext cx="10058399" cy="11887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rgbClr val="962F56"/>
              </a:buClr>
              <a:buFont typeface="Cambria"/>
              <a:buNone/>
              <a:defRPr sz="3600">
                <a:solidFill>
                  <a:srgbClr val="962F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1066800" y="6400800"/>
            <a:ext cx="109727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0027920" y="6400800"/>
            <a:ext cx="109727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800" b="0" i="0" u="none" strike="noStrike" cap="none" baseline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069848" y="4242816"/>
            <a:ext cx="8686800" cy="1463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 sz="48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066799" y="5733287"/>
            <a:ext cx="8686800" cy="438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mbria"/>
              <a:buNone/>
              <a:defRPr sz="2400"/>
            </a:lvl1pPr>
            <a:lvl2pPr marL="457200" indent="0" rtl="0">
              <a:spcBef>
                <a:spcPts val="0"/>
              </a:spcBef>
              <a:buFont typeface="Cambria"/>
              <a:buNone/>
              <a:defRPr sz="2000"/>
            </a:lvl2pPr>
            <a:lvl3pPr marL="914400" indent="0" rtl="0">
              <a:spcBef>
                <a:spcPts val="0"/>
              </a:spcBef>
              <a:buFont typeface="Cambria"/>
              <a:buNone/>
              <a:defRPr sz="1800"/>
            </a:lvl3pPr>
            <a:lvl4pPr marL="1371600" indent="0" rtl="0">
              <a:spcBef>
                <a:spcPts val="0"/>
              </a:spcBef>
              <a:buFont typeface="Cambria"/>
              <a:buNone/>
              <a:defRPr sz="1600"/>
            </a:lvl4pPr>
            <a:lvl5pPr marL="1828800" indent="0" rtl="0">
              <a:spcBef>
                <a:spcPts val="0"/>
              </a:spcBef>
              <a:buFont typeface="Cambria"/>
              <a:buNone/>
              <a:defRPr sz="1600"/>
            </a:lvl5pPr>
            <a:lvl6pPr marL="2286000" indent="0" rtl="0">
              <a:spcBef>
                <a:spcPts val="0"/>
              </a:spcBef>
              <a:buFont typeface="Cambria"/>
              <a:buNone/>
              <a:defRPr sz="1600"/>
            </a:lvl6pPr>
            <a:lvl7pPr marL="2743200" indent="0" rtl="0">
              <a:spcBef>
                <a:spcPts val="0"/>
              </a:spcBef>
              <a:buFont typeface="Cambria"/>
              <a:buNone/>
              <a:defRPr sz="1600"/>
            </a:lvl7pPr>
            <a:lvl8pPr marL="3200400" indent="0" rtl="0">
              <a:spcBef>
                <a:spcPts val="0"/>
              </a:spcBef>
              <a:buFont typeface="Cambria"/>
              <a:buNone/>
              <a:defRPr sz="1600"/>
            </a:lvl8pPr>
            <a:lvl9pPr marL="3657600" indent="0" rtl="0">
              <a:spcBef>
                <a:spcPts val="0"/>
              </a:spcBef>
              <a:buFont typeface="Cambria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066800" y="457518"/>
            <a:ext cx="10058399" cy="11887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rgbClr val="962F56"/>
              </a:buClr>
              <a:buFont typeface="Cambria"/>
              <a:buNone/>
              <a:defRPr sz="3600">
                <a:solidFill>
                  <a:srgbClr val="962F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Cambria"/>
              <a:buNone/>
              <a:defRPr sz="2400" b="0">
                <a:solidFill>
                  <a:schemeClr val="accent1"/>
                </a:solidFill>
              </a:defRPr>
            </a:lvl1pPr>
            <a:lvl2pPr marL="457200" indent="0" rtl="0">
              <a:spcBef>
                <a:spcPts val="0"/>
              </a:spcBef>
              <a:buFont typeface="Cambria"/>
              <a:buNone/>
              <a:defRPr sz="2000" b="1"/>
            </a:lvl2pPr>
            <a:lvl3pPr marL="914400" indent="0" rtl="0">
              <a:spcBef>
                <a:spcPts val="0"/>
              </a:spcBef>
              <a:buFont typeface="Cambria"/>
              <a:buNone/>
              <a:defRPr sz="1800" b="1"/>
            </a:lvl3pPr>
            <a:lvl4pPr marL="1371600" indent="0" rtl="0">
              <a:spcBef>
                <a:spcPts val="0"/>
              </a:spcBef>
              <a:buFont typeface="Cambria"/>
              <a:buNone/>
              <a:defRPr sz="1600" b="1"/>
            </a:lvl4pPr>
            <a:lvl5pPr marL="1828800" indent="0" rtl="0">
              <a:spcBef>
                <a:spcPts val="0"/>
              </a:spcBef>
              <a:buFont typeface="Cambria"/>
              <a:buNone/>
              <a:defRPr sz="1600" b="1"/>
            </a:lvl5pPr>
            <a:lvl6pPr marL="2286000" indent="0" rtl="0">
              <a:spcBef>
                <a:spcPts val="0"/>
              </a:spcBef>
              <a:buFont typeface="Cambria"/>
              <a:buNone/>
              <a:defRPr sz="1600" b="1"/>
            </a:lvl6pPr>
            <a:lvl7pPr marL="2743200" indent="0" rtl="0">
              <a:spcBef>
                <a:spcPts val="0"/>
              </a:spcBef>
              <a:buFont typeface="Cambria"/>
              <a:buNone/>
              <a:defRPr sz="1600" b="1"/>
            </a:lvl7pPr>
            <a:lvl8pPr marL="3200400" indent="0" rtl="0">
              <a:spcBef>
                <a:spcPts val="0"/>
              </a:spcBef>
              <a:buFont typeface="Cambria"/>
              <a:buNone/>
              <a:defRPr sz="1600" b="1"/>
            </a:lvl8pPr>
            <a:lvl9pPr marL="3657600" indent="0" rtl="0">
              <a:spcBef>
                <a:spcPts val="0"/>
              </a:spcBef>
              <a:buFont typeface="Cambria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1066800" y="2509936"/>
            <a:ext cx="4800600" cy="3662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3"/>
          </p:nvPr>
        </p:nvSpPr>
        <p:spPr>
          <a:xfrm>
            <a:off x="6324600" y="1772815"/>
            <a:ext cx="4800600" cy="7371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Cambria"/>
              <a:buNone/>
              <a:defRPr sz="2400" b="0">
                <a:solidFill>
                  <a:schemeClr val="accent1"/>
                </a:solidFill>
              </a:defRPr>
            </a:lvl1pPr>
            <a:lvl2pPr marL="457200" indent="0" rtl="0">
              <a:spcBef>
                <a:spcPts val="0"/>
              </a:spcBef>
              <a:buFont typeface="Cambria"/>
              <a:buNone/>
              <a:defRPr sz="2000" b="1"/>
            </a:lvl2pPr>
            <a:lvl3pPr marL="914400" indent="0" rtl="0">
              <a:spcBef>
                <a:spcPts val="0"/>
              </a:spcBef>
              <a:buFont typeface="Cambria"/>
              <a:buNone/>
              <a:defRPr sz="1800" b="1"/>
            </a:lvl3pPr>
            <a:lvl4pPr marL="1371600" indent="0" rtl="0">
              <a:spcBef>
                <a:spcPts val="0"/>
              </a:spcBef>
              <a:buFont typeface="Cambria"/>
              <a:buNone/>
              <a:defRPr sz="1600" b="1"/>
            </a:lvl4pPr>
            <a:lvl5pPr marL="1828800" indent="0" rtl="0">
              <a:spcBef>
                <a:spcPts val="0"/>
              </a:spcBef>
              <a:buFont typeface="Cambria"/>
              <a:buNone/>
              <a:defRPr sz="1600" b="1"/>
            </a:lvl5pPr>
            <a:lvl6pPr marL="2286000" indent="0" rtl="0">
              <a:spcBef>
                <a:spcPts val="0"/>
              </a:spcBef>
              <a:buFont typeface="Cambria"/>
              <a:buNone/>
              <a:defRPr sz="1600" b="1"/>
            </a:lvl6pPr>
            <a:lvl7pPr marL="2743200" indent="0" rtl="0">
              <a:spcBef>
                <a:spcPts val="0"/>
              </a:spcBef>
              <a:buFont typeface="Cambria"/>
              <a:buNone/>
              <a:defRPr sz="1600" b="1"/>
            </a:lvl7pPr>
            <a:lvl8pPr marL="3200400" indent="0" rtl="0">
              <a:spcBef>
                <a:spcPts val="0"/>
              </a:spcBef>
              <a:buFont typeface="Cambria"/>
              <a:buNone/>
              <a:defRPr sz="1600" b="1"/>
            </a:lvl8pPr>
            <a:lvl9pPr marL="3657600" indent="0" rtl="0">
              <a:spcBef>
                <a:spcPts val="0"/>
              </a:spcBef>
              <a:buFont typeface="Cambria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4"/>
          </p:nvPr>
        </p:nvSpPr>
        <p:spPr>
          <a:xfrm>
            <a:off x="6324600" y="2509936"/>
            <a:ext cx="4800600" cy="3662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1066800" y="6400800"/>
            <a:ext cx="109727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10027920" y="6400800"/>
            <a:ext cx="109727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800" b="0" i="0" u="none" strike="noStrike" cap="none" baseline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1066800" y="6400800"/>
            <a:ext cx="109727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0027920" y="6400800"/>
            <a:ext cx="109727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800" b="0" i="0" u="none" strike="noStrike" cap="none" baseline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842760" y="3093099"/>
            <a:ext cx="4663439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 sz="36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mbria"/>
              <a:buNone/>
              <a:defRPr sz="24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Cambria"/>
              <a:buNone/>
              <a:defRPr sz="2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Cambria"/>
              <a:buNone/>
              <a:defRPr sz="24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Cambria"/>
              <a:buNone/>
              <a:defRPr sz="20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Cambria"/>
              <a:buNone/>
              <a:defRPr sz="20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Cambria"/>
              <a:buNone/>
              <a:defRPr sz="20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Cambria"/>
              <a:buNone/>
              <a:defRPr sz="20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Cambria"/>
              <a:buNone/>
              <a:defRPr sz="20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Cambria"/>
              <a:buNone/>
              <a:defRPr sz="20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42760" y="4983480"/>
            <a:ext cx="4663439" cy="11887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buFont typeface="Cambria"/>
              <a:buNone/>
              <a:defRPr sz="1800"/>
            </a:lvl1pPr>
            <a:lvl2pPr marL="457200" indent="0" rtl="0">
              <a:spcBef>
                <a:spcPts val="0"/>
              </a:spcBef>
              <a:buFont typeface="Cambria"/>
              <a:buNone/>
              <a:defRPr sz="1400"/>
            </a:lvl2pPr>
            <a:lvl3pPr marL="914400" indent="0" rtl="0">
              <a:spcBef>
                <a:spcPts val="0"/>
              </a:spcBef>
              <a:buFont typeface="Cambria"/>
              <a:buNone/>
              <a:defRPr sz="1200"/>
            </a:lvl3pPr>
            <a:lvl4pPr marL="1371600" indent="0" rtl="0">
              <a:spcBef>
                <a:spcPts val="0"/>
              </a:spcBef>
              <a:buFont typeface="Cambria"/>
              <a:buNone/>
              <a:defRPr sz="1000"/>
            </a:lvl4pPr>
            <a:lvl5pPr marL="1828800" indent="0" rtl="0">
              <a:spcBef>
                <a:spcPts val="0"/>
              </a:spcBef>
              <a:buFont typeface="Cambria"/>
              <a:buNone/>
              <a:defRPr sz="1000"/>
            </a:lvl5pPr>
            <a:lvl6pPr marL="2286000" indent="0" rtl="0">
              <a:spcBef>
                <a:spcPts val="0"/>
              </a:spcBef>
              <a:buFont typeface="Cambria"/>
              <a:buNone/>
              <a:defRPr sz="1000"/>
            </a:lvl6pPr>
            <a:lvl7pPr marL="2743200" indent="0" rtl="0">
              <a:spcBef>
                <a:spcPts val="0"/>
              </a:spcBef>
              <a:buFont typeface="Cambria"/>
              <a:buNone/>
              <a:defRPr sz="1000"/>
            </a:lvl7pPr>
            <a:lvl8pPr marL="3200400" indent="0" rtl="0">
              <a:spcBef>
                <a:spcPts val="0"/>
              </a:spcBef>
              <a:buFont typeface="Cambria"/>
              <a:buNone/>
              <a:defRPr sz="1000"/>
            </a:lvl8pPr>
            <a:lvl9pPr marL="3657600" indent="0" rtl="0">
              <a:spcBef>
                <a:spcPts val="0"/>
              </a:spcBef>
              <a:buFont typeface="Cambria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066800" y="457518"/>
            <a:ext cx="10058399" cy="11887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rgbClr val="962F56"/>
              </a:buClr>
              <a:buFont typeface="Cambria"/>
              <a:buNone/>
              <a:defRPr sz="3600">
                <a:solidFill>
                  <a:srgbClr val="962F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066800" y="1904999"/>
            <a:ext cx="4800600" cy="4271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6324600" y="1904999"/>
            <a:ext cx="4800600" cy="4271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1066800" y="6400800"/>
            <a:ext cx="109727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10027920" y="6400800"/>
            <a:ext cx="109727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800" b="0" i="0" u="none" strike="noStrike" cap="none" baseline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6842760" y="3090672"/>
            <a:ext cx="4663439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 sz="36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799" y="457200"/>
            <a:ext cx="5410200" cy="571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6842760" y="4983480"/>
            <a:ext cx="4663439" cy="11887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1200"/>
              </a:spcBef>
              <a:buFont typeface="Cambria"/>
              <a:buNone/>
              <a:defRPr sz="1800"/>
            </a:lvl1pPr>
            <a:lvl2pPr marL="457200" indent="0" rtl="0">
              <a:spcBef>
                <a:spcPts val="0"/>
              </a:spcBef>
              <a:buFont typeface="Cambria"/>
              <a:buNone/>
              <a:defRPr sz="1400"/>
            </a:lvl2pPr>
            <a:lvl3pPr marL="914400" indent="0" rtl="0">
              <a:spcBef>
                <a:spcPts val="0"/>
              </a:spcBef>
              <a:buFont typeface="Cambria"/>
              <a:buNone/>
              <a:defRPr sz="1200"/>
            </a:lvl3pPr>
            <a:lvl4pPr marL="1371600" indent="0" rtl="0">
              <a:spcBef>
                <a:spcPts val="0"/>
              </a:spcBef>
              <a:buFont typeface="Cambria"/>
              <a:buNone/>
              <a:defRPr sz="1000"/>
            </a:lvl4pPr>
            <a:lvl5pPr marL="1828800" indent="0" rtl="0">
              <a:spcBef>
                <a:spcPts val="0"/>
              </a:spcBef>
              <a:buFont typeface="Cambria"/>
              <a:buNone/>
              <a:defRPr sz="1000"/>
            </a:lvl5pPr>
            <a:lvl6pPr marL="2286000" indent="0" rtl="0">
              <a:spcBef>
                <a:spcPts val="0"/>
              </a:spcBef>
              <a:buFont typeface="Cambria"/>
              <a:buNone/>
              <a:defRPr sz="1000"/>
            </a:lvl6pPr>
            <a:lvl7pPr marL="2743200" indent="0" rtl="0">
              <a:spcBef>
                <a:spcPts val="0"/>
              </a:spcBef>
              <a:buFont typeface="Cambria"/>
              <a:buNone/>
              <a:defRPr sz="1000"/>
            </a:lvl7pPr>
            <a:lvl8pPr marL="3200400" indent="0" rtl="0">
              <a:spcBef>
                <a:spcPts val="0"/>
              </a:spcBef>
              <a:buFont typeface="Cambria"/>
              <a:buNone/>
              <a:defRPr sz="1000"/>
            </a:lvl8pPr>
            <a:lvl9pPr marL="3657600" indent="0" rtl="0">
              <a:spcBef>
                <a:spcPts val="0"/>
              </a:spcBef>
              <a:buFont typeface="Cambria"/>
              <a:buNone/>
              <a:defRPr sz="10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1066800" y="6400800"/>
            <a:ext cx="109727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0027920" y="6400800"/>
            <a:ext cx="109727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800" b="0" i="0" u="none" strike="noStrike" cap="none" baseline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1066800" y="457518"/>
            <a:ext cx="10058399" cy="11887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rgbClr val="962F56"/>
              </a:buClr>
              <a:buFont typeface="Cambria"/>
              <a:buNone/>
              <a:defRPr sz="3600" b="0" i="0" u="none" strike="noStrike" cap="none" baseline="0">
                <a:solidFill>
                  <a:srgbClr val="962F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1066800" y="1905000"/>
            <a:ext cx="10058399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91440" algn="l" rtl="0">
              <a:lnSpc>
                <a:spcPct val="90000"/>
              </a:lnSpc>
              <a:spcBef>
                <a:spcPts val="1800"/>
              </a:spcBef>
              <a:buClr>
                <a:schemeClr val="accent5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548640" marR="0" indent="-116840" algn="l" rtl="0">
              <a:lnSpc>
                <a:spcPct val="90000"/>
              </a:lnSpc>
              <a:spcBef>
                <a:spcPts val="1200"/>
              </a:spcBef>
              <a:buClr>
                <a:schemeClr val="accent5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822960" marR="0" indent="-135890" algn="l" rtl="0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097280" marR="0" indent="-91440" algn="l" rtl="0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Font typeface="Arial"/>
              <a:buChar char="•"/>
              <a:defRPr sz="16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325880" marR="0" indent="-64769" algn="l" rtl="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/>
              <a:buChar char="•"/>
              <a:defRPr sz="14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1554480" marR="0" indent="-64769" algn="l" rtl="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/>
              <a:buChar char="•"/>
              <a:defRPr sz="14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1783079" marR="0" indent="-64769" algn="l" rtl="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/>
              <a:buChar char="•"/>
              <a:defRPr sz="14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2011679" marR="0" indent="-64769" algn="l" rtl="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/>
              <a:buChar char="•"/>
              <a:defRPr sz="14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2240280" marR="0" indent="-64769" algn="l" rtl="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/>
              <a:buChar char="•"/>
              <a:defRPr sz="14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1066800" y="6400800"/>
            <a:ext cx="1097279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10027920" y="6400800"/>
            <a:ext cx="109727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lang="en-US" sz="800" b="0" i="0" u="none" strike="noStrike" cap="none" baseline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ctrTitle"/>
          </p:nvPr>
        </p:nvSpPr>
        <p:spPr>
          <a:xfrm>
            <a:off x="1066800" y="5185233"/>
            <a:ext cx="9855199" cy="14649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mbria"/>
              <a:buNone/>
            </a:pPr>
            <a:r>
              <a:rPr lang="en-US" sz="4800" b="0" i="0" u="none" strike="noStrike" cap="none" baseline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Depictions of Feminine Archetypes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5525" y="351945"/>
            <a:ext cx="7978941" cy="6294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2651" y="2305721"/>
            <a:ext cx="5999747" cy="4315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18" y="126666"/>
            <a:ext cx="5768223" cy="4180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86164" y="0"/>
            <a:ext cx="515721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30158" y="1548116"/>
            <a:ext cx="3938365" cy="4876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3333750" cy="454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896970" y="1806139"/>
            <a:ext cx="4706388" cy="26776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1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Missal of Bernhard von Rohr,</a:t>
            </a:r>
            <a:br>
              <a:rPr lang="en-US" sz="2800" b="1" i="1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800" b="1" i="1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Archbishop of Salzburg</a:t>
            </a:r>
            <a:br>
              <a:rPr lang="en-US" sz="2800" b="1" i="1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800" b="1" i="0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ca.1481</a:t>
            </a:r>
            <a:br>
              <a:rPr lang="en-US" sz="2800" b="1" i="0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800" b="1" i="0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from Eva Und Maria</a:t>
            </a:r>
            <a:br>
              <a:rPr lang="en-US" sz="2800" b="1" i="0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800" b="1" i="0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2800" b="1" i="0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2800" b="1" i="0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Verlag Böhlau </a:t>
            </a: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6887" y="0"/>
            <a:ext cx="448287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7240771" y="4795571"/>
            <a:ext cx="4093534" cy="19389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1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"Virgin Mary Consoles Eve"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1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Crayon and pencil by Sr. Grace Remington, OCSO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1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Copyright 2005, Sisters of the Mississippi Abbey</a:t>
            </a: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9978" y="0"/>
            <a:ext cx="491823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662" y="412749"/>
            <a:ext cx="6502816" cy="4047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8789" y="174457"/>
            <a:ext cx="4268630" cy="646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3618" y="254396"/>
            <a:ext cx="5904761" cy="6349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9532" y="1249112"/>
            <a:ext cx="4898506" cy="4744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71937" y="1526005"/>
            <a:ext cx="5486399" cy="419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rgbClr val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Widescreen</PresentationFormat>
  <Paragraphs>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Cambria</vt:lpstr>
      <vt:lpstr>Arial</vt:lpstr>
      <vt:lpstr>Garamond</vt:lpstr>
      <vt:lpstr>Cherry Blossom 16x9</vt:lpstr>
      <vt:lpstr>Depictions of Feminine Archetypes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Depictions of Feminine Archetypes</dc:title>
  <dc:creator>Nowacky, Patricia L.</dc:creator>
  <cp:lastModifiedBy>Nowacky, Patricia L.</cp:lastModifiedBy>
  <cp:revision>1</cp:revision>
  <dcterms:modified xsi:type="dcterms:W3CDTF">2015-10-28T15:35:53Z</dcterms:modified>
</cp:coreProperties>
</file>